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1" r:id="rId2"/>
    <p:sldId id="269" r:id="rId3"/>
    <p:sldId id="266" r:id="rId4"/>
    <p:sldId id="278" r:id="rId5"/>
    <p:sldId id="277" r:id="rId6"/>
    <p:sldId id="285" r:id="rId7"/>
    <p:sldId id="283" r:id="rId8"/>
    <p:sldId id="284" r:id="rId9"/>
    <p:sldId id="27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9FD2"/>
    <a:srgbClr val="FCC3D5"/>
    <a:srgbClr val="CDBFE0"/>
    <a:srgbClr val="F4B2DB"/>
    <a:srgbClr val="FFEEB9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126" y="2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6CD37-B33F-4ED4-8603-52549E179434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0D2922-1EA8-4EA9-8860-69BC3BB028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752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E9ECA0-0713-744E-3718-248E19B8F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9EB47F-E391-4DE1-5EA0-5AFCE7C0F8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59F269-85E0-43C5-5129-EE5D4C98F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55127F-CEA8-6903-B761-D8F8F7366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B82933-1E6C-1D0A-6BB9-C346C6579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5493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591BB2-139B-9E34-13EF-5509F9BBD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232C2B2-2F18-6FE5-F5DB-B6644CFD2C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2AE452-F723-891A-51DC-311F10209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BD3640-2E46-F884-5495-61090662F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28E361-C57B-71CD-05B8-0A64415A0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2507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FFEE2E-E200-ACCC-FE28-3B4164E6DB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BF921B3-0ED8-8A90-82DB-46EB6C025B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9F8DA4-1F91-854A-256F-278492E04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F15C46-A2BF-C07E-66D1-D60F0D032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0CF0C9-6DD0-5E65-1820-97ABCC615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257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28FC84-AB40-8F73-4FB9-056649349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E7A9DF-58B0-1BFF-AAD6-07458A68C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EBC3AA-AA5C-4A0D-6B00-7EE34C7E1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324E47-139C-8147-7772-B83BDF721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992369-B133-BBDA-2A38-12B527EDB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065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EC7C80-17BF-FABF-370B-C25AB57DE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25CEEA-43B8-5A50-9F7F-1755509F19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06C1A4-18DF-3161-B171-6003EADCB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D8D232-55A9-3BBC-F3D9-2EA4DB11B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BF9CDD-3B1B-B781-7530-B7F330D7F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4238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56D971-1E5E-12C1-7C19-BFC27250A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3AE6B5-71AC-BD79-2B5D-CDFE4ACF9A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D188911-B309-BF6A-5942-F179CD567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114E7D-8034-A812-7BD0-9378E0DA4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18E32C3-21B2-4549-F3EA-B5FF968BE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AB3C83E-7023-D0A5-F05F-BAB017475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624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EDEB0-0ADB-FD1D-387D-70301DA58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3E6712-D92C-6F9D-0DF6-BAF13343D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8A5C25-65EB-10F4-6C59-C3567963A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DDED933-503C-051E-78E2-B8D75B02B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D68E575-BC19-A93C-16B0-12982C7E27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D639E04-2411-41D7-49BE-5FB6CEAF2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B27F92-591A-9FC8-634B-63040BC47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D0A6D34-340F-2415-6289-E6AD161B8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93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A48B68-3497-2FFB-20D1-4CFF99F41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FFD82DD-C178-BDCC-261D-2FA748B9D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0F8882-166B-BD2C-415A-597E86BF9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A94C74-23B1-E5DA-4ADB-7560AAFE0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859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93C694A-8401-FF15-88D6-41712B9B48FB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4D78D6B-8407-7431-6858-C17EF81D6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FEC0E92-5B58-19C1-C78B-DF25A7C8B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FCE0CF-F0A8-8212-90BE-215C11146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0207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6A94B6-5BBD-4904-3FAC-FF7EC2C24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5AEE26-1400-FC7F-0672-4DD06DE4B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B7AE7A1-6420-5118-9A13-4278213DC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514C0F-AF5E-FCD3-F3E4-183AE37C5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D270BA-E9C7-D858-8831-DA8C30B94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B2A197-0343-67D6-736F-6A67E658D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13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37248C-DDCD-4852-8995-B809495EC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7726D31-E366-BCFF-D61E-4DFF0DFEC5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F66E895-89E7-E45A-920F-61B83C1825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63F5CC-A94C-E0D9-25E1-82717DD59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27A8F9-EC01-0750-74EE-D49E60308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922E14-E1AB-A065-AAAA-363C89EB4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07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6A8C60-B243-749D-D161-66BDC4C86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B17D77-03D4-AF1C-1F38-7A4AA3DC9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9C8520-92D7-3ECD-7A03-DB07A82FA7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F8B37-A207-4F0E-9041-B5A2E2DB96DD}" type="datetimeFigureOut">
              <a:rPr lang="ko-KR" altLang="en-US" smtClean="0"/>
              <a:t>2024-02-29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330DD6-F1E8-BC22-343D-121D8E45F7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D0F5DA-16CF-1C9E-5E84-A71477DE2C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C69974-046C-4C48-BF97-7A38A36149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086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건물, 돔이(가) 표시된 사진&#10;&#10;자동 생성된 설명">
            <a:extLst>
              <a:ext uri="{FF2B5EF4-FFF2-40B4-BE49-F238E27FC236}">
                <a16:creationId xmlns:a16="http://schemas.microsoft.com/office/drawing/2014/main" id="{99E96170-D8EB-F3DF-6D1F-41BBA33F9E5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4F3EF6E-0A73-C708-2120-C78815F7647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C5F90C38-B49E-EA5F-BED5-23374C383964}"/>
              </a:ext>
            </a:extLst>
          </p:cNvPr>
          <p:cNvGrpSpPr/>
          <p:nvPr/>
        </p:nvGrpSpPr>
        <p:grpSpPr>
          <a:xfrm>
            <a:off x="3066647" y="-1855"/>
            <a:ext cx="5981834" cy="6296718"/>
            <a:chOff x="3066647" y="-1855"/>
            <a:chExt cx="5981834" cy="6296718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E7D85919-BB80-9011-98C4-C53102E5165B}"/>
                </a:ext>
              </a:extLst>
            </p:cNvPr>
            <p:cNvGrpSpPr/>
            <p:nvPr/>
          </p:nvGrpSpPr>
          <p:grpSpPr>
            <a:xfrm>
              <a:off x="3066647" y="-1855"/>
              <a:ext cx="5981834" cy="6296718"/>
              <a:chOff x="3066647" y="-1855"/>
              <a:chExt cx="5981834" cy="6296718"/>
            </a:xfrm>
          </p:grpSpPr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3B4F2360-05EB-D654-C673-8733410EE528}"/>
                  </a:ext>
                </a:extLst>
              </p:cNvPr>
              <p:cNvGrpSpPr/>
              <p:nvPr/>
            </p:nvGrpSpPr>
            <p:grpSpPr>
              <a:xfrm>
                <a:off x="3066647" y="-1855"/>
                <a:ext cx="5981834" cy="6296718"/>
                <a:chOff x="-2614670" y="280641"/>
                <a:chExt cx="5981834" cy="6296718"/>
              </a:xfrm>
            </p:grpSpPr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5FF7D4CE-91FD-5D95-A82B-ED49414AB7BC}"/>
                    </a:ext>
                  </a:extLst>
                </p:cNvPr>
                <p:cNvSpPr/>
                <p:nvPr/>
              </p:nvSpPr>
              <p:spPr>
                <a:xfrm>
                  <a:off x="-2614670" y="845632"/>
                  <a:ext cx="5731727" cy="5731727"/>
                </a:xfrm>
                <a:prstGeom prst="ellipse">
                  <a:avLst/>
                </a:prstGeom>
                <a:solidFill>
                  <a:schemeClr val="accent5">
                    <a:alpha val="40000"/>
                  </a:schemeClr>
                </a:solidFill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405D989A-BB4E-4F82-141F-4A2CC428AAC6}"/>
                    </a:ext>
                  </a:extLst>
                </p:cNvPr>
                <p:cNvSpPr/>
                <p:nvPr/>
              </p:nvSpPr>
              <p:spPr>
                <a:xfrm>
                  <a:off x="-2364563" y="704384"/>
                  <a:ext cx="5731727" cy="5731727"/>
                </a:xfrm>
                <a:prstGeom prst="ellipse">
                  <a:avLst/>
                </a:prstGeom>
                <a:solidFill>
                  <a:schemeClr val="accent5">
                    <a:alpha val="20000"/>
                  </a:schemeClr>
                </a:solidFill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DB36F64D-5F3B-11E2-479C-2D3FCA0DB635}"/>
                    </a:ext>
                  </a:extLst>
                </p:cNvPr>
                <p:cNvSpPr/>
                <p:nvPr/>
              </p:nvSpPr>
              <p:spPr>
                <a:xfrm>
                  <a:off x="-2586940" y="280641"/>
                  <a:ext cx="5731727" cy="5731727"/>
                </a:xfrm>
                <a:prstGeom prst="ellipse">
                  <a:avLst/>
                </a:prstGeom>
                <a:solidFill>
                  <a:schemeClr val="accent5">
                    <a:alpha val="20000"/>
                  </a:schemeClr>
                </a:solidFill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DDE64C1B-0B4E-7CE0-8B47-785F71E151E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30136" y="563136"/>
                <a:ext cx="5731727" cy="5731727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4E96DFD8-3871-FE16-4DF1-C6D6F4142B15}"/>
                </a:ext>
              </a:extLst>
            </p:cNvPr>
            <p:cNvSpPr>
              <a:spLocks/>
            </p:cNvSpPr>
            <p:nvPr/>
          </p:nvSpPr>
          <p:spPr>
            <a:xfrm>
              <a:off x="3273445" y="421888"/>
              <a:ext cx="5731727" cy="573172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35CEED42-093B-58C8-8964-AF04CC40768B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DF54928-A9DE-A9FA-67DE-CA06529527AA}"/>
              </a:ext>
            </a:extLst>
          </p:cNvPr>
          <p:cNvGrpSpPr/>
          <p:nvPr/>
        </p:nvGrpSpPr>
        <p:grpSpPr>
          <a:xfrm>
            <a:off x="3967051" y="2844223"/>
            <a:ext cx="4257896" cy="1169551"/>
            <a:chOff x="3967052" y="2828835"/>
            <a:chExt cx="4257896" cy="116955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D4A6C5A-F99C-853A-C5E0-11B2B31EA75B}"/>
                </a:ext>
              </a:extLst>
            </p:cNvPr>
            <p:cNvSpPr txBox="1"/>
            <p:nvPr/>
          </p:nvSpPr>
          <p:spPr>
            <a:xfrm>
              <a:off x="3967052" y="2828835"/>
              <a:ext cx="425789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5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웹 프로그래밍</a:t>
              </a:r>
              <a:endParaRPr lang="ko-KR" altLang="en-US" sz="5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E6A18C9-62DE-18D9-14C8-5AB93EA219DD}"/>
                </a:ext>
              </a:extLst>
            </p:cNvPr>
            <p:cNvSpPr txBox="1"/>
            <p:nvPr/>
          </p:nvSpPr>
          <p:spPr>
            <a:xfrm>
              <a:off x="7426747" y="3690609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김지은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9023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하늘, 실외, 옥외설치물, 대회전관람차이(가) 표시된 사진&#10;&#10;자동 생성된 설명">
            <a:extLst>
              <a:ext uri="{FF2B5EF4-FFF2-40B4-BE49-F238E27FC236}">
                <a16:creationId xmlns:a16="http://schemas.microsoft.com/office/drawing/2014/main" id="{393CF21A-AD40-5597-285B-08B9341A740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1" y="-1"/>
            <a:ext cx="6096000" cy="68580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B50A09-B2FA-6504-73DF-147BBB359BE3}"/>
              </a:ext>
            </a:extLst>
          </p:cNvPr>
          <p:cNvSpPr txBox="1"/>
          <p:nvPr/>
        </p:nvSpPr>
        <p:spPr>
          <a:xfrm>
            <a:off x="660400" y="571500"/>
            <a:ext cx="982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목차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7C7614-1DE9-B303-B2F0-28B7DC78D4CB}"/>
              </a:ext>
            </a:extLst>
          </p:cNvPr>
          <p:cNvSpPr txBox="1"/>
          <p:nvPr/>
        </p:nvSpPr>
        <p:spPr>
          <a:xfrm>
            <a:off x="1643361" y="1663700"/>
            <a:ext cx="3097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885F7C-698F-D8DE-6102-07D2FC9844DB}"/>
              </a:ext>
            </a:extLst>
          </p:cNvPr>
          <p:cNvSpPr txBox="1"/>
          <p:nvPr/>
        </p:nvSpPr>
        <p:spPr>
          <a:xfrm>
            <a:off x="2512022" y="166370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계획</a:t>
            </a:r>
            <a:endParaRPr lang="ko-KR" altLang="en-US" sz="2000" spc="3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F3F5C1-4010-EBCC-6632-1CBF98D0C2BD}"/>
              </a:ext>
            </a:extLst>
          </p:cNvPr>
          <p:cNvSpPr txBox="1"/>
          <p:nvPr/>
        </p:nvSpPr>
        <p:spPr>
          <a:xfrm>
            <a:off x="1643361" y="2628900"/>
            <a:ext cx="3449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4DD93F-B58C-F7AB-51FF-DF64C1BF243B}"/>
              </a:ext>
            </a:extLst>
          </p:cNvPr>
          <p:cNvSpPr txBox="1"/>
          <p:nvPr/>
        </p:nvSpPr>
        <p:spPr>
          <a:xfrm>
            <a:off x="2512022" y="262890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개발환경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3E6AB1-1F6F-8FC7-3043-7D6691B18A60}"/>
              </a:ext>
            </a:extLst>
          </p:cNvPr>
          <p:cNvSpPr txBox="1"/>
          <p:nvPr/>
        </p:nvSpPr>
        <p:spPr>
          <a:xfrm>
            <a:off x="1643361" y="3594100"/>
            <a:ext cx="352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457894-95E0-BD08-0870-39923695E773}"/>
              </a:ext>
            </a:extLst>
          </p:cNvPr>
          <p:cNvSpPr txBox="1"/>
          <p:nvPr/>
        </p:nvSpPr>
        <p:spPr>
          <a:xfrm>
            <a:off x="1643361" y="4559300"/>
            <a:ext cx="359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38E6F7-CE1A-5EEE-1089-0FDE71ABC0C0}"/>
              </a:ext>
            </a:extLst>
          </p:cNvPr>
          <p:cNvSpPr txBox="1"/>
          <p:nvPr/>
        </p:nvSpPr>
        <p:spPr>
          <a:xfrm>
            <a:off x="2512022" y="3588941"/>
            <a:ext cx="1782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정보 구성도</a:t>
            </a:r>
            <a:endParaRPr lang="ko-KR" altLang="en-US" sz="2000" spc="3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ko-KR" altLang="en-US" sz="2000" spc="3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2AFFCD41-E2B9-6E99-4B96-BB20E5381859}"/>
              </a:ext>
            </a:extLst>
          </p:cNvPr>
          <p:cNvCxnSpPr/>
          <p:nvPr/>
        </p:nvCxnSpPr>
        <p:spPr>
          <a:xfrm>
            <a:off x="1953061" y="894665"/>
            <a:ext cx="414293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71A2E9C5-233B-61F5-2693-214CD7CD75EF}"/>
              </a:ext>
            </a:extLst>
          </p:cNvPr>
          <p:cNvSpPr/>
          <p:nvPr/>
        </p:nvSpPr>
        <p:spPr>
          <a:xfrm>
            <a:off x="6110429" y="0"/>
            <a:ext cx="6081571" cy="6858000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5A1084-B2D4-1642-434B-14AF1DBEDFFA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38E6F7-CE1A-5EEE-1089-0FDE71ABC0C0}"/>
              </a:ext>
            </a:extLst>
          </p:cNvPr>
          <p:cNvSpPr txBox="1"/>
          <p:nvPr/>
        </p:nvSpPr>
        <p:spPr>
          <a:xfrm>
            <a:off x="2512022" y="4558030"/>
            <a:ext cx="15648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UI &amp; </a:t>
            </a:r>
            <a:r>
              <a:rPr lang="ko-KR" altLang="en-US" sz="20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시</a:t>
            </a:r>
            <a:r>
              <a:rPr lang="ko-KR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연</a:t>
            </a:r>
          </a:p>
        </p:txBody>
      </p:sp>
    </p:spTree>
    <p:extLst>
      <p:ext uri="{BB962C8B-B14F-4D97-AF65-F5344CB8AC3E}">
        <p14:creationId xmlns:p14="http://schemas.microsoft.com/office/powerpoint/2010/main" val="96748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03DFBA89-24D7-6E2D-413E-C349B247CFEB}"/>
              </a:ext>
            </a:extLst>
          </p:cNvPr>
          <p:cNvSpPr/>
          <p:nvPr/>
        </p:nvSpPr>
        <p:spPr>
          <a:xfrm>
            <a:off x="2721889" y="1093209"/>
            <a:ext cx="8416051" cy="1157082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306E7E-1AB8-3806-219B-070E93515D07}"/>
              </a:ext>
            </a:extLst>
          </p:cNvPr>
          <p:cNvSpPr txBox="1"/>
          <p:nvPr/>
        </p:nvSpPr>
        <p:spPr>
          <a:xfrm>
            <a:off x="1123286" y="122531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계획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C2945B-0676-31D1-FDF4-7BB76D136B36}"/>
              </a:ext>
            </a:extLst>
          </p:cNvPr>
          <p:cNvSpPr txBox="1"/>
          <p:nvPr/>
        </p:nvSpPr>
        <p:spPr>
          <a:xfrm>
            <a:off x="366348" y="140241"/>
            <a:ext cx="7377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sz="10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5FA9F0D-974C-D7EA-8586-D0E6B4FCF8A3}"/>
              </a:ext>
            </a:extLst>
          </p:cNvPr>
          <p:cNvSpPr/>
          <p:nvPr/>
        </p:nvSpPr>
        <p:spPr>
          <a:xfrm>
            <a:off x="1" y="0"/>
            <a:ext cx="347112" cy="9367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A300B9B-9DDE-39E9-83E7-2319DA86DB00}"/>
              </a:ext>
            </a:extLst>
          </p:cNvPr>
          <p:cNvSpPr/>
          <p:nvPr/>
        </p:nvSpPr>
        <p:spPr>
          <a:xfrm>
            <a:off x="1191649" y="2641819"/>
            <a:ext cx="1547389" cy="8680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03DFBA89-24D7-6E2D-413E-C349B247CFEB}"/>
              </a:ext>
            </a:extLst>
          </p:cNvPr>
          <p:cNvSpPr/>
          <p:nvPr/>
        </p:nvSpPr>
        <p:spPr>
          <a:xfrm>
            <a:off x="2739038" y="2641818"/>
            <a:ext cx="8416051" cy="868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2B58FFB-510E-2516-B5E5-E296C221EDC2}"/>
              </a:ext>
            </a:extLst>
          </p:cNvPr>
          <p:cNvSpPr txBox="1"/>
          <p:nvPr/>
        </p:nvSpPr>
        <p:spPr>
          <a:xfrm>
            <a:off x="1479711" y="2817889"/>
            <a:ext cx="957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600" dirty="0" smtClean="0">
                <a:solidFill>
                  <a:schemeClr val="bg1"/>
                </a:solidFill>
                <a:latin typeface="+mj-ea"/>
                <a:ea typeface="+mj-ea"/>
              </a:rPr>
              <a:t>컨셉</a:t>
            </a:r>
            <a:endParaRPr lang="ko-KR" altLang="en-US" sz="2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F140BCA-1B51-925D-E6F9-C844278CCFE8}"/>
              </a:ext>
            </a:extLst>
          </p:cNvPr>
          <p:cNvSpPr txBox="1"/>
          <p:nvPr/>
        </p:nvSpPr>
        <p:spPr>
          <a:xfrm>
            <a:off x="3035626" y="2832862"/>
            <a:ext cx="650323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spc="-300" dirty="0" smtClean="0"/>
              <a:t>나만의 </a:t>
            </a:r>
            <a:r>
              <a:rPr lang="ko-KR" altLang="en-US" sz="2200" spc="-300" dirty="0" err="1" smtClean="0"/>
              <a:t>굿즈를</a:t>
            </a:r>
            <a:r>
              <a:rPr lang="ko-KR" altLang="en-US" sz="2200" spc="-300" dirty="0" smtClean="0"/>
              <a:t> 만들어 보거나 팔아보세요</a:t>
            </a:r>
            <a:r>
              <a:rPr lang="en-US" altLang="ko-KR" sz="2200" spc="-300" dirty="0" smtClean="0"/>
              <a:t>!</a:t>
            </a:r>
            <a:endParaRPr lang="ko-KR" altLang="en-US" sz="2200" spc="-300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0650A6E-2103-D4E3-6147-FE99876B7885}"/>
              </a:ext>
            </a:extLst>
          </p:cNvPr>
          <p:cNvSpPr/>
          <p:nvPr/>
        </p:nvSpPr>
        <p:spPr>
          <a:xfrm>
            <a:off x="1191651" y="3975315"/>
            <a:ext cx="1547389" cy="8680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14F3B38-DB90-3FF4-739D-7C0197755571}"/>
              </a:ext>
            </a:extLst>
          </p:cNvPr>
          <p:cNvSpPr/>
          <p:nvPr/>
        </p:nvSpPr>
        <p:spPr>
          <a:xfrm>
            <a:off x="2727608" y="3975316"/>
            <a:ext cx="8428072" cy="868097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62695A0-9453-3B5C-773F-3A64B35AF906}"/>
              </a:ext>
            </a:extLst>
          </p:cNvPr>
          <p:cNvSpPr txBox="1"/>
          <p:nvPr/>
        </p:nvSpPr>
        <p:spPr>
          <a:xfrm>
            <a:off x="1486545" y="4143403"/>
            <a:ext cx="957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600" dirty="0" smtClean="0">
                <a:solidFill>
                  <a:schemeClr val="bg1"/>
                </a:solidFill>
                <a:latin typeface="+mj-ea"/>
                <a:ea typeface="+mj-ea"/>
              </a:rPr>
              <a:t>컬러</a:t>
            </a:r>
            <a:endParaRPr lang="ko-KR" altLang="en-US" sz="2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6A9E6A-8944-8606-EE9B-A18187D3EF80}"/>
              </a:ext>
            </a:extLst>
          </p:cNvPr>
          <p:cNvSpPr txBox="1"/>
          <p:nvPr/>
        </p:nvSpPr>
        <p:spPr>
          <a:xfrm>
            <a:off x="3035624" y="4177693"/>
            <a:ext cx="41943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spc="-300" dirty="0" err="1" smtClean="0"/>
              <a:t>파스텔톤</a:t>
            </a:r>
            <a:r>
              <a:rPr lang="ko-KR" altLang="en-US" sz="2200" spc="-300" dirty="0" smtClean="0"/>
              <a:t> 하늘색</a:t>
            </a:r>
            <a:endParaRPr lang="ko-KR" altLang="en-US" sz="2200" spc="-300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149BB429-AD63-B99D-21C7-616B4C61AA13}"/>
              </a:ext>
            </a:extLst>
          </p:cNvPr>
          <p:cNvSpPr/>
          <p:nvPr/>
        </p:nvSpPr>
        <p:spPr>
          <a:xfrm>
            <a:off x="1203079" y="5234940"/>
            <a:ext cx="1547389" cy="1246111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2284B43-A624-FB94-2523-E967766857B5}"/>
              </a:ext>
            </a:extLst>
          </p:cNvPr>
          <p:cNvSpPr/>
          <p:nvPr/>
        </p:nvSpPr>
        <p:spPr>
          <a:xfrm>
            <a:off x="2736793" y="5234940"/>
            <a:ext cx="8419002" cy="124611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B8A41EB-AF3D-373A-1C09-A0CD7C23DD4C}"/>
              </a:ext>
            </a:extLst>
          </p:cNvPr>
          <p:cNvSpPr txBox="1"/>
          <p:nvPr/>
        </p:nvSpPr>
        <p:spPr>
          <a:xfrm>
            <a:off x="1491136" y="5611773"/>
            <a:ext cx="957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600" dirty="0" smtClean="0">
                <a:solidFill>
                  <a:schemeClr val="bg1"/>
                </a:solidFill>
                <a:latin typeface="+mj-ea"/>
                <a:ea typeface="+mj-ea"/>
              </a:rPr>
              <a:t>타겟</a:t>
            </a:r>
            <a:endParaRPr lang="ko-KR" altLang="en-US" sz="2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0DD03D1-B91D-9EDD-4FCB-52E8FE8D1290}"/>
              </a:ext>
            </a:extLst>
          </p:cNvPr>
          <p:cNvSpPr txBox="1"/>
          <p:nvPr/>
        </p:nvSpPr>
        <p:spPr>
          <a:xfrm>
            <a:off x="3024194" y="5324368"/>
            <a:ext cx="6754698" cy="1029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spc="-300" dirty="0" smtClean="0"/>
              <a:t>자신의 아이디어를 표현하고 싶은 사람들</a:t>
            </a:r>
            <a:endParaRPr lang="en-US" altLang="ko-KR" sz="2200" spc="-300" dirty="0" smtClean="0"/>
          </a:p>
          <a:p>
            <a:pPr>
              <a:lnSpc>
                <a:spcPct val="150000"/>
              </a:lnSpc>
            </a:pPr>
            <a:r>
              <a:rPr lang="ko-KR" altLang="en-US" sz="2200" spc="-300" dirty="0" smtClean="0"/>
              <a:t>누구나 </a:t>
            </a:r>
            <a:r>
              <a:rPr lang="ko-KR" altLang="en-US" sz="2200" spc="-300" dirty="0" err="1" smtClean="0"/>
              <a:t>굿즈를</a:t>
            </a:r>
            <a:r>
              <a:rPr lang="ko-KR" altLang="en-US" sz="2200" spc="-300" dirty="0" smtClean="0"/>
              <a:t> 만들어 보거나 팔고 싶은 분들</a:t>
            </a:r>
            <a:endParaRPr lang="ko-KR" altLang="en-US" sz="2200" spc="-3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A300B9B-9DDE-39E9-83E7-2319DA86DB00}"/>
              </a:ext>
            </a:extLst>
          </p:cNvPr>
          <p:cNvSpPr/>
          <p:nvPr/>
        </p:nvSpPr>
        <p:spPr>
          <a:xfrm>
            <a:off x="1191649" y="1095815"/>
            <a:ext cx="1545145" cy="1169168"/>
          </a:xfrm>
          <a:prstGeom prst="rect">
            <a:avLst/>
          </a:prstGeom>
          <a:solidFill>
            <a:srgbClr val="CDBF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B58FFB-510E-2516-B5E5-E296C221EDC2}"/>
              </a:ext>
            </a:extLst>
          </p:cNvPr>
          <p:cNvSpPr txBox="1"/>
          <p:nvPr/>
        </p:nvSpPr>
        <p:spPr>
          <a:xfrm>
            <a:off x="1486543" y="1434177"/>
            <a:ext cx="957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600" dirty="0" smtClean="0">
                <a:solidFill>
                  <a:schemeClr val="bg1"/>
                </a:solidFill>
                <a:latin typeface="+mj-ea"/>
                <a:ea typeface="+mj-ea"/>
              </a:rPr>
              <a:t>계기</a:t>
            </a:r>
            <a:endParaRPr lang="en-US" altLang="ko-KR" sz="26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140BCA-1B51-925D-E6F9-C844278CCFE8}"/>
              </a:ext>
            </a:extLst>
          </p:cNvPr>
          <p:cNvSpPr txBox="1"/>
          <p:nvPr/>
        </p:nvSpPr>
        <p:spPr>
          <a:xfrm>
            <a:off x="3018476" y="1295683"/>
            <a:ext cx="82515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spc="-300" dirty="0" smtClean="0"/>
              <a:t>나만의 아이디어 상품을 만들어 다양한 사람들에게도 보여주기 위한 것과</a:t>
            </a:r>
            <a:endParaRPr lang="en-US" altLang="ko-KR" sz="2200" spc="-300" dirty="0" smtClean="0"/>
          </a:p>
          <a:p>
            <a:r>
              <a:rPr lang="ko-KR" altLang="en-US" sz="2200" spc="-300" dirty="0" smtClean="0"/>
              <a:t>그 상품을 팔아보고 싶었기에 만들게 되었습니다</a:t>
            </a:r>
            <a:endParaRPr lang="ko-KR" altLang="en-US" sz="2200" spc="-300" dirty="0"/>
          </a:p>
        </p:txBody>
      </p:sp>
    </p:spTree>
    <p:extLst>
      <p:ext uri="{BB962C8B-B14F-4D97-AF65-F5344CB8AC3E}">
        <p14:creationId xmlns:p14="http://schemas.microsoft.com/office/powerpoint/2010/main" val="1881876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타원 24">
            <a:extLst>
              <a:ext uri="{FF2B5EF4-FFF2-40B4-BE49-F238E27FC236}">
                <a16:creationId xmlns:a16="http://schemas.microsoft.com/office/drawing/2014/main" id="{632F14BB-501F-F6F4-FDFB-0FF1A726FC11}"/>
              </a:ext>
            </a:extLst>
          </p:cNvPr>
          <p:cNvSpPr/>
          <p:nvPr/>
        </p:nvSpPr>
        <p:spPr>
          <a:xfrm>
            <a:off x="2329426" y="3987108"/>
            <a:ext cx="2299857" cy="2299857"/>
          </a:xfrm>
          <a:custGeom>
            <a:avLst/>
            <a:gdLst>
              <a:gd name="connsiteX0" fmla="*/ 0 w 2783840"/>
              <a:gd name="connsiteY0" fmla="*/ 1391920 h 2783840"/>
              <a:gd name="connsiteX1" fmla="*/ 1391920 w 2783840"/>
              <a:gd name="connsiteY1" fmla="*/ 0 h 2783840"/>
              <a:gd name="connsiteX2" fmla="*/ 2783840 w 2783840"/>
              <a:gd name="connsiteY2" fmla="*/ 1391920 h 2783840"/>
              <a:gd name="connsiteX3" fmla="*/ 1391920 w 2783840"/>
              <a:gd name="connsiteY3" fmla="*/ 2783840 h 2783840"/>
              <a:gd name="connsiteX4" fmla="*/ 0 w 2783840"/>
              <a:gd name="connsiteY4" fmla="*/ 1391920 h 278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3840" h="2783840" fill="none" extrusionOk="0">
                <a:moveTo>
                  <a:pt x="0" y="1391920"/>
                </a:moveTo>
                <a:cubicBezTo>
                  <a:pt x="80124" y="547029"/>
                  <a:pt x="695641" y="4781"/>
                  <a:pt x="1391920" y="0"/>
                </a:cubicBezTo>
                <a:cubicBezTo>
                  <a:pt x="2221176" y="103448"/>
                  <a:pt x="2740845" y="622260"/>
                  <a:pt x="2783840" y="1391920"/>
                </a:cubicBezTo>
                <a:cubicBezTo>
                  <a:pt x="3001593" y="2192233"/>
                  <a:pt x="2071153" y="2742993"/>
                  <a:pt x="1391920" y="2783840"/>
                </a:cubicBezTo>
                <a:cubicBezTo>
                  <a:pt x="581984" y="2796134"/>
                  <a:pt x="17577" y="2136829"/>
                  <a:pt x="0" y="1391920"/>
                </a:cubicBezTo>
                <a:close/>
              </a:path>
              <a:path w="2783840" h="2783840" stroke="0" extrusionOk="0">
                <a:moveTo>
                  <a:pt x="0" y="1391920"/>
                </a:moveTo>
                <a:cubicBezTo>
                  <a:pt x="-97794" y="794759"/>
                  <a:pt x="507190" y="-47899"/>
                  <a:pt x="1391920" y="0"/>
                </a:cubicBezTo>
                <a:cubicBezTo>
                  <a:pt x="2237492" y="-11343"/>
                  <a:pt x="2698944" y="777807"/>
                  <a:pt x="2783840" y="1391920"/>
                </a:cubicBezTo>
                <a:cubicBezTo>
                  <a:pt x="2737967" y="2175988"/>
                  <a:pt x="2071704" y="2889026"/>
                  <a:pt x="1391920" y="2783840"/>
                </a:cubicBezTo>
                <a:cubicBezTo>
                  <a:pt x="811353" y="2662067"/>
                  <a:pt x="-50122" y="2172153"/>
                  <a:pt x="0" y="1391920"/>
                </a:cubicBezTo>
                <a:close/>
              </a:path>
            </a:pathLst>
          </a:custGeom>
          <a:ln>
            <a:noFill/>
            <a:extLst>
              <a:ext uri="{C807C97D-BFC1-408E-A445-0C87EB9F89A2}">
                <ask:lineSketchStyleProps xmlns="" xmlns:ask="http://schemas.microsoft.com/office/drawing/2018/sketchyshapes" sd="981765707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306E7E-1AB8-3806-219B-070E93515D07}"/>
              </a:ext>
            </a:extLst>
          </p:cNvPr>
          <p:cNvSpPr txBox="1"/>
          <p:nvPr/>
        </p:nvSpPr>
        <p:spPr>
          <a:xfrm>
            <a:off x="1123286" y="122531"/>
            <a:ext cx="1390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개발환경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C2945B-0676-31D1-FDF4-7BB76D136B36}"/>
              </a:ext>
            </a:extLst>
          </p:cNvPr>
          <p:cNvSpPr txBox="1"/>
          <p:nvPr/>
        </p:nvSpPr>
        <p:spPr>
          <a:xfrm>
            <a:off x="366348" y="140241"/>
            <a:ext cx="7697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ko-KR" sz="1000" spc="3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ko-KR" altLang="en-US" sz="10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5FA9F0D-974C-D7EA-8586-D0E6B4FCF8A3}"/>
              </a:ext>
            </a:extLst>
          </p:cNvPr>
          <p:cNvSpPr/>
          <p:nvPr/>
        </p:nvSpPr>
        <p:spPr>
          <a:xfrm>
            <a:off x="1" y="0"/>
            <a:ext cx="347112" cy="9367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CCFCFF6-6813-074D-ADF5-8ED5DCDE71B7}"/>
              </a:ext>
            </a:extLst>
          </p:cNvPr>
          <p:cNvSpPr/>
          <p:nvPr/>
        </p:nvSpPr>
        <p:spPr>
          <a:xfrm>
            <a:off x="2329426" y="1083888"/>
            <a:ext cx="2299857" cy="2299857"/>
          </a:xfrm>
          <a:custGeom>
            <a:avLst/>
            <a:gdLst>
              <a:gd name="connsiteX0" fmla="*/ 0 w 2783840"/>
              <a:gd name="connsiteY0" fmla="*/ 1391920 h 2783840"/>
              <a:gd name="connsiteX1" fmla="*/ 1391920 w 2783840"/>
              <a:gd name="connsiteY1" fmla="*/ 0 h 2783840"/>
              <a:gd name="connsiteX2" fmla="*/ 2783840 w 2783840"/>
              <a:gd name="connsiteY2" fmla="*/ 1391920 h 2783840"/>
              <a:gd name="connsiteX3" fmla="*/ 1391920 w 2783840"/>
              <a:gd name="connsiteY3" fmla="*/ 2783840 h 2783840"/>
              <a:gd name="connsiteX4" fmla="*/ 0 w 2783840"/>
              <a:gd name="connsiteY4" fmla="*/ 1391920 h 278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3840" h="2783840" fill="none" extrusionOk="0">
                <a:moveTo>
                  <a:pt x="0" y="1391920"/>
                </a:moveTo>
                <a:cubicBezTo>
                  <a:pt x="80124" y="547029"/>
                  <a:pt x="695641" y="4781"/>
                  <a:pt x="1391920" y="0"/>
                </a:cubicBezTo>
                <a:cubicBezTo>
                  <a:pt x="2221176" y="103448"/>
                  <a:pt x="2740845" y="622260"/>
                  <a:pt x="2783840" y="1391920"/>
                </a:cubicBezTo>
                <a:cubicBezTo>
                  <a:pt x="3001593" y="2192233"/>
                  <a:pt x="2071153" y="2742993"/>
                  <a:pt x="1391920" y="2783840"/>
                </a:cubicBezTo>
                <a:cubicBezTo>
                  <a:pt x="581984" y="2796134"/>
                  <a:pt x="17577" y="2136829"/>
                  <a:pt x="0" y="1391920"/>
                </a:cubicBezTo>
                <a:close/>
              </a:path>
              <a:path w="2783840" h="2783840" stroke="0" extrusionOk="0">
                <a:moveTo>
                  <a:pt x="0" y="1391920"/>
                </a:moveTo>
                <a:cubicBezTo>
                  <a:pt x="-97794" y="794759"/>
                  <a:pt x="507190" y="-47899"/>
                  <a:pt x="1391920" y="0"/>
                </a:cubicBezTo>
                <a:cubicBezTo>
                  <a:pt x="2237492" y="-11343"/>
                  <a:pt x="2698944" y="777807"/>
                  <a:pt x="2783840" y="1391920"/>
                </a:cubicBezTo>
                <a:cubicBezTo>
                  <a:pt x="2737967" y="2175988"/>
                  <a:pt x="2071704" y="2889026"/>
                  <a:pt x="1391920" y="2783840"/>
                </a:cubicBezTo>
                <a:cubicBezTo>
                  <a:pt x="811353" y="2662067"/>
                  <a:pt x="-50122" y="2172153"/>
                  <a:pt x="0" y="1391920"/>
                </a:cubicBezTo>
                <a:close/>
              </a:path>
            </a:pathLst>
          </a:custGeom>
          <a:solidFill>
            <a:schemeClr val="accent4"/>
          </a:solidFill>
          <a:ln>
            <a:noFill/>
            <a:extLst>
              <a:ext uri="{C807C97D-BFC1-408E-A445-0C87EB9F89A2}">
                <ask:lineSketchStyleProps xmlns="" xmlns:ask="http://schemas.microsoft.com/office/drawing/2018/sketchyshapes" sd="981765707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FB0C7B5C-D987-0E0F-E7EC-2E119D39FD31}"/>
              </a:ext>
            </a:extLst>
          </p:cNvPr>
          <p:cNvSpPr/>
          <p:nvPr/>
        </p:nvSpPr>
        <p:spPr>
          <a:xfrm>
            <a:off x="4873236" y="2602571"/>
            <a:ext cx="2299857" cy="2299857"/>
          </a:xfrm>
          <a:custGeom>
            <a:avLst/>
            <a:gdLst>
              <a:gd name="connsiteX0" fmla="*/ 0 w 2783840"/>
              <a:gd name="connsiteY0" fmla="*/ 1391920 h 2783840"/>
              <a:gd name="connsiteX1" fmla="*/ 1391920 w 2783840"/>
              <a:gd name="connsiteY1" fmla="*/ 0 h 2783840"/>
              <a:gd name="connsiteX2" fmla="*/ 2783840 w 2783840"/>
              <a:gd name="connsiteY2" fmla="*/ 1391920 h 2783840"/>
              <a:gd name="connsiteX3" fmla="*/ 1391920 w 2783840"/>
              <a:gd name="connsiteY3" fmla="*/ 2783840 h 2783840"/>
              <a:gd name="connsiteX4" fmla="*/ 0 w 2783840"/>
              <a:gd name="connsiteY4" fmla="*/ 1391920 h 278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3840" h="2783840" fill="none" extrusionOk="0">
                <a:moveTo>
                  <a:pt x="0" y="1391920"/>
                </a:moveTo>
                <a:cubicBezTo>
                  <a:pt x="80124" y="547029"/>
                  <a:pt x="695641" y="4781"/>
                  <a:pt x="1391920" y="0"/>
                </a:cubicBezTo>
                <a:cubicBezTo>
                  <a:pt x="2221176" y="103448"/>
                  <a:pt x="2740845" y="622260"/>
                  <a:pt x="2783840" y="1391920"/>
                </a:cubicBezTo>
                <a:cubicBezTo>
                  <a:pt x="3001593" y="2192233"/>
                  <a:pt x="2071153" y="2742993"/>
                  <a:pt x="1391920" y="2783840"/>
                </a:cubicBezTo>
                <a:cubicBezTo>
                  <a:pt x="581984" y="2796134"/>
                  <a:pt x="17577" y="2136829"/>
                  <a:pt x="0" y="1391920"/>
                </a:cubicBezTo>
                <a:close/>
              </a:path>
              <a:path w="2783840" h="2783840" stroke="0" extrusionOk="0">
                <a:moveTo>
                  <a:pt x="0" y="1391920"/>
                </a:moveTo>
                <a:cubicBezTo>
                  <a:pt x="-97794" y="794759"/>
                  <a:pt x="507190" y="-47899"/>
                  <a:pt x="1391920" y="0"/>
                </a:cubicBezTo>
                <a:cubicBezTo>
                  <a:pt x="2237492" y="-11343"/>
                  <a:pt x="2698944" y="777807"/>
                  <a:pt x="2783840" y="1391920"/>
                </a:cubicBezTo>
                <a:cubicBezTo>
                  <a:pt x="2737967" y="2175988"/>
                  <a:pt x="2071704" y="2889026"/>
                  <a:pt x="1391920" y="2783840"/>
                </a:cubicBezTo>
                <a:cubicBezTo>
                  <a:pt x="811353" y="2662067"/>
                  <a:pt x="-50122" y="2172153"/>
                  <a:pt x="0" y="1391920"/>
                </a:cubicBezTo>
                <a:close/>
              </a:path>
            </a:pathLst>
          </a:custGeom>
          <a:solidFill>
            <a:schemeClr val="accent3"/>
          </a:solidFill>
          <a:ln>
            <a:noFill/>
            <a:extLst>
              <a:ext uri="{C807C97D-BFC1-408E-A445-0C87EB9F89A2}">
                <ask:lineSketchStyleProps xmlns="" xmlns:ask="http://schemas.microsoft.com/office/drawing/2018/sketchyshapes" sd="981765707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632F14BB-501F-F6F4-FDFB-0FF1A726FC11}"/>
              </a:ext>
            </a:extLst>
          </p:cNvPr>
          <p:cNvSpPr/>
          <p:nvPr/>
        </p:nvSpPr>
        <p:spPr>
          <a:xfrm>
            <a:off x="7474196" y="1085849"/>
            <a:ext cx="2299857" cy="2299857"/>
          </a:xfrm>
          <a:custGeom>
            <a:avLst/>
            <a:gdLst>
              <a:gd name="connsiteX0" fmla="*/ 0 w 2783840"/>
              <a:gd name="connsiteY0" fmla="*/ 1391920 h 2783840"/>
              <a:gd name="connsiteX1" fmla="*/ 1391920 w 2783840"/>
              <a:gd name="connsiteY1" fmla="*/ 0 h 2783840"/>
              <a:gd name="connsiteX2" fmla="*/ 2783840 w 2783840"/>
              <a:gd name="connsiteY2" fmla="*/ 1391920 h 2783840"/>
              <a:gd name="connsiteX3" fmla="*/ 1391920 w 2783840"/>
              <a:gd name="connsiteY3" fmla="*/ 2783840 h 2783840"/>
              <a:gd name="connsiteX4" fmla="*/ 0 w 2783840"/>
              <a:gd name="connsiteY4" fmla="*/ 1391920 h 278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3840" h="2783840" fill="none" extrusionOk="0">
                <a:moveTo>
                  <a:pt x="0" y="1391920"/>
                </a:moveTo>
                <a:cubicBezTo>
                  <a:pt x="80124" y="547029"/>
                  <a:pt x="695641" y="4781"/>
                  <a:pt x="1391920" y="0"/>
                </a:cubicBezTo>
                <a:cubicBezTo>
                  <a:pt x="2221176" y="103448"/>
                  <a:pt x="2740845" y="622260"/>
                  <a:pt x="2783840" y="1391920"/>
                </a:cubicBezTo>
                <a:cubicBezTo>
                  <a:pt x="3001593" y="2192233"/>
                  <a:pt x="2071153" y="2742993"/>
                  <a:pt x="1391920" y="2783840"/>
                </a:cubicBezTo>
                <a:cubicBezTo>
                  <a:pt x="581984" y="2796134"/>
                  <a:pt x="17577" y="2136829"/>
                  <a:pt x="0" y="1391920"/>
                </a:cubicBezTo>
                <a:close/>
              </a:path>
              <a:path w="2783840" h="2783840" stroke="0" extrusionOk="0">
                <a:moveTo>
                  <a:pt x="0" y="1391920"/>
                </a:moveTo>
                <a:cubicBezTo>
                  <a:pt x="-97794" y="794759"/>
                  <a:pt x="507190" y="-47899"/>
                  <a:pt x="1391920" y="0"/>
                </a:cubicBezTo>
                <a:cubicBezTo>
                  <a:pt x="2237492" y="-11343"/>
                  <a:pt x="2698944" y="777807"/>
                  <a:pt x="2783840" y="1391920"/>
                </a:cubicBezTo>
                <a:cubicBezTo>
                  <a:pt x="2737967" y="2175988"/>
                  <a:pt x="2071704" y="2889026"/>
                  <a:pt x="1391920" y="2783840"/>
                </a:cubicBezTo>
                <a:cubicBezTo>
                  <a:pt x="811353" y="2662067"/>
                  <a:pt x="-50122" y="2172153"/>
                  <a:pt x="0" y="1391920"/>
                </a:cubicBezTo>
                <a:close/>
              </a:path>
            </a:pathLst>
          </a:custGeom>
          <a:ln>
            <a:noFill/>
            <a:extLst>
              <a:ext uri="{C807C97D-BFC1-408E-A445-0C87EB9F89A2}">
                <ask:lineSketchStyleProps xmlns="" xmlns:ask="http://schemas.microsoft.com/office/drawing/2018/sketchyshapes" sd="981765707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C95F7B1-A09D-0C3F-9677-F4E1CE4F9FBC}"/>
              </a:ext>
            </a:extLst>
          </p:cNvPr>
          <p:cNvSpPr/>
          <p:nvPr/>
        </p:nvSpPr>
        <p:spPr>
          <a:xfrm>
            <a:off x="2896662" y="2002983"/>
            <a:ext cx="12121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Gradle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C95F7B1-A09D-0C3F-9677-F4E1CE4F9FBC}"/>
              </a:ext>
            </a:extLst>
          </p:cNvPr>
          <p:cNvSpPr/>
          <p:nvPr/>
        </p:nvSpPr>
        <p:spPr>
          <a:xfrm>
            <a:off x="2766356" y="4890583"/>
            <a:ext cx="14259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Java 11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타원 3">
            <a:extLst>
              <a:ext uri="{FF2B5EF4-FFF2-40B4-BE49-F238E27FC236}">
                <a16:creationId xmlns:a16="http://schemas.microsoft.com/office/drawing/2014/main" id="{1CCFCFF6-6813-074D-ADF5-8ED5DCDE71B7}"/>
              </a:ext>
            </a:extLst>
          </p:cNvPr>
          <p:cNvSpPr/>
          <p:nvPr/>
        </p:nvSpPr>
        <p:spPr>
          <a:xfrm>
            <a:off x="7474196" y="3987108"/>
            <a:ext cx="2299857" cy="2299857"/>
          </a:xfrm>
          <a:custGeom>
            <a:avLst/>
            <a:gdLst>
              <a:gd name="connsiteX0" fmla="*/ 0 w 2783840"/>
              <a:gd name="connsiteY0" fmla="*/ 1391920 h 2783840"/>
              <a:gd name="connsiteX1" fmla="*/ 1391920 w 2783840"/>
              <a:gd name="connsiteY1" fmla="*/ 0 h 2783840"/>
              <a:gd name="connsiteX2" fmla="*/ 2783840 w 2783840"/>
              <a:gd name="connsiteY2" fmla="*/ 1391920 h 2783840"/>
              <a:gd name="connsiteX3" fmla="*/ 1391920 w 2783840"/>
              <a:gd name="connsiteY3" fmla="*/ 2783840 h 2783840"/>
              <a:gd name="connsiteX4" fmla="*/ 0 w 2783840"/>
              <a:gd name="connsiteY4" fmla="*/ 1391920 h 278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83840" h="2783840" fill="none" extrusionOk="0">
                <a:moveTo>
                  <a:pt x="0" y="1391920"/>
                </a:moveTo>
                <a:cubicBezTo>
                  <a:pt x="80124" y="547029"/>
                  <a:pt x="695641" y="4781"/>
                  <a:pt x="1391920" y="0"/>
                </a:cubicBezTo>
                <a:cubicBezTo>
                  <a:pt x="2221176" y="103448"/>
                  <a:pt x="2740845" y="622260"/>
                  <a:pt x="2783840" y="1391920"/>
                </a:cubicBezTo>
                <a:cubicBezTo>
                  <a:pt x="3001593" y="2192233"/>
                  <a:pt x="2071153" y="2742993"/>
                  <a:pt x="1391920" y="2783840"/>
                </a:cubicBezTo>
                <a:cubicBezTo>
                  <a:pt x="581984" y="2796134"/>
                  <a:pt x="17577" y="2136829"/>
                  <a:pt x="0" y="1391920"/>
                </a:cubicBezTo>
                <a:close/>
              </a:path>
              <a:path w="2783840" h="2783840" stroke="0" extrusionOk="0">
                <a:moveTo>
                  <a:pt x="0" y="1391920"/>
                </a:moveTo>
                <a:cubicBezTo>
                  <a:pt x="-97794" y="794759"/>
                  <a:pt x="507190" y="-47899"/>
                  <a:pt x="1391920" y="0"/>
                </a:cubicBezTo>
                <a:cubicBezTo>
                  <a:pt x="2237492" y="-11343"/>
                  <a:pt x="2698944" y="777807"/>
                  <a:pt x="2783840" y="1391920"/>
                </a:cubicBezTo>
                <a:cubicBezTo>
                  <a:pt x="2737967" y="2175988"/>
                  <a:pt x="2071704" y="2889026"/>
                  <a:pt x="1391920" y="2783840"/>
                </a:cubicBezTo>
                <a:cubicBezTo>
                  <a:pt x="811353" y="2662067"/>
                  <a:pt x="-50122" y="2172153"/>
                  <a:pt x="0" y="1391920"/>
                </a:cubicBezTo>
                <a:close/>
              </a:path>
            </a:pathLst>
          </a:custGeom>
          <a:solidFill>
            <a:schemeClr val="accent4"/>
          </a:solidFill>
          <a:ln>
            <a:noFill/>
            <a:extLst>
              <a:ext uri="{C807C97D-BFC1-408E-A445-0C87EB9F89A2}">
                <ask:lineSketchStyleProps xmlns="" xmlns:ask="http://schemas.microsoft.com/office/drawing/2018/sketchyshapes" sd="981765707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62695A0-9453-3B5C-773F-3A64B35AF906}"/>
              </a:ext>
            </a:extLst>
          </p:cNvPr>
          <p:cNvSpPr txBox="1"/>
          <p:nvPr/>
        </p:nvSpPr>
        <p:spPr>
          <a:xfrm>
            <a:off x="5264592" y="3444722"/>
            <a:ext cx="151714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400" dirty="0" smtClean="0">
                <a:solidFill>
                  <a:schemeClr val="bg1"/>
                </a:solidFill>
                <a:latin typeface="+mj-ea"/>
                <a:ea typeface="+mj-ea"/>
              </a:rPr>
              <a:t>IntelliJ</a:t>
            </a:r>
            <a:endParaRPr lang="ko-KR" altLang="en-US" sz="3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C95F7B1-A09D-0C3F-9677-F4E1CE4F9FBC}"/>
              </a:ext>
            </a:extLst>
          </p:cNvPr>
          <p:cNvSpPr/>
          <p:nvPr/>
        </p:nvSpPr>
        <p:spPr>
          <a:xfrm>
            <a:off x="8014472" y="4721537"/>
            <a:ext cx="12193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Spring</a:t>
            </a:r>
          </a:p>
          <a:p>
            <a:pPr algn="ctr"/>
            <a:r>
              <a: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Boot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C95F7B1-A09D-0C3F-9677-F4E1CE4F9FBC}"/>
              </a:ext>
            </a:extLst>
          </p:cNvPr>
          <p:cNvSpPr/>
          <p:nvPr/>
        </p:nvSpPr>
        <p:spPr>
          <a:xfrm>
            <a:off x="8079982" y="1971757"/>
            <a:ext cx="12926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MySQL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A306E7E-1AB8-3806-219B-070E93515D07}"/>
              </a:ext>
            </a:extLst>
          </p:cNvPr>
          <p:cNvSpPr txBox="1"/>
          <p:nvPr/>
        </p:nvSpPr>
        <p:spPr>
          <a:xfrm>
            <a:off x="1123286" y="122531"/>
            <a:ext cx="1792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정보 구성도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C2945B-0676-31D1-FDF4-7BB76D136B36}"/>
              </a:ext>
            </a:extLst>
          </p:cNvPr>
          <p:cNvSpPr txBox="1"/>
          <p:nvPr/>
        </p:nvSpPr>
        <p:spPr>
          <a:xfrm>
            <a:off x="366348" y="140241"/>
            <a:ext cx="7697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ko-KR" sz="1000" spc="3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ko-KR" altLang="en-US" sz="10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5FA9F0D-974C-D7EA-8586-D0E6B4FCF8A3}"/>
              </a:ext>
            </a:extLst>
          </p:cNvPr>
          <p:cNvSpPr/>
          <p:nvPr/>
        </p:nvSpPr>
        <p:spPr>
          <a:xfrm>
            <a:off x="1" y="0"/>
            <a:ext cx="347112" cy="9367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rcRect l="4734" t="8158" r="3673" b="5247"/>
          <a:stretch/>
        </p:blipFill>
        <p:spPr>
          <a:xfrm>
            <a:off x="1902418" y="936702"/>
            <a:ext cx="8218170" cy="530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32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A306E7E-1AB8-3806-219B-070E93515D07}"/>
              </a:ext>
            </a:extLst>
          </p:cNvPr>
          <p:cNvSpPr txBox="1"/>
          <p:nvPr/>
        </p:nvSpPr>
        <p:spPr>
          <a:xfrm>
            <a:off x="1123286" y="122531"/>
            <a:ext cx="1491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정보 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구성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C2945B-0676-31D1-FDF4-7BB76D136B36}"/>
              </a:ext>
            </a:extLst>
          </p:cNvPr>
          <p:cNvSpPr txBox="1"/>
          <p:nvPr/>
        </p:nvSpPr>
        <p:spPr>
          <a:xfrm>
            <a:off x="366348" y="140241"/>
            <a:ext cx="7697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ko-KR" sz="1000" spc="3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ko-KR" altLang="en-US" sz="10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5FA9F0D-974C-D7EA-8586-D0E6B4FCF8A3}"/>
              </a:ext>
            </a:extLst>
          </p:cNvPr>
          <p:cNvSpPr/>
          <p:nvPr/>
        </p:nvSpPr>
        <p:spPr>
          <a:xfrm>
            <a:off x="1" y="0"/>
            <a:ext cx="347112" cy="9367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300B9B-9DDE-39E9-83E7-2319DA86DB00}"/>
              </a:ext>
            </a:extLst>
          </p:cNvPr>
          <p:cNvSpPr/>
          <p:nvPr/>
        </p:nvSpPr>
        <p:spPr>
          <a:xfrm>
            <a:off x="430996" y="1109166"/>
            <a:ext cx="1547389" cy="4909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관리자</a:t>
            </a:r>
            <a:endParaRPr lang="ko-KR" altLang="en-US" b="1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0650A6E-2103-D4E3-6147-FE99876B7885}"/>
              </a:ext>
            </a:extLst>
          </p:cNvPr>
          <p:cNvSpPr/>
          <p:nvPr/>
        </p:nvSpPr>
        <p:spPr>
          <a:xfrm>
            <a:off x="3136001" y="1107998"/>
            <a:ext cx="1547389" cy="4909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유저</a:t>
            </a:r>
            <a:endParaRPr lang="ko-KR" altLang="en-US" b="1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49BB429-AD63-B99D-21C7-616B4C61AA13}"/>
              </a:ext>
            </a:extLst>
          </p:cNvPr>
          <p:cNvSpPr/>
          <p:nvPr/>
        </p:nvSpPr>
        <p:spPr>
          <a:xfrm>
            <a:off x="4786411" y="3995728"/>
            <a:ext cx="1547389" cy="490206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카테고리</a:t>
            </a:r>
            <a:endParaRPr lang="ko-KR" altLang="en-US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3393"/>
          <a:stretch/>
        </p:blipFill>
        <p:spPr>
          <a:xfrm>
            <a:off x="7340543" y="1593150"/>
            <a:ext cx="3905155" cy="1762125"/>
          </a:xfrm>
          <a:prstGeom prst="rect">
            <a:avLst/>
          </a:prstGeom>
          <a:ln>
            <a:solidFill>
              <a:srgbClr val="CD9FD2"/>
            </a:solidFill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0416" y="4272914"/>
            <a:ext cx="4200525" cy="2200275"/>
          </a:xfrm>
          <a:prstGeom prst="rect">
            <a:avLst/>
          </a:prstGeom>
          <a:ln>
            <a:solidFill>
              <a:srgbClr val="FCC3D5"/>
            </a:solidFill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236" y="4068127"/>
            <a:ext cx="4152900" cy="2609850"/>
          </a:xfrm>
          <a:prstGeom prst="rect">
            <a:avLst/>
          </a:prstGeom>
          <a:ln>
            <a:solidFill>
              <a:srgbClr val="CDBFE0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4721" y="4476946"/>
            <a:ext cx="2552700" cy="1200150"/>
          </a:xfrm>
          <a:prstGeom prst="rect">
            <a:avLst/>
          </a:prstGeom>
          <a:ln>
            <a:solidFill>
              <a:srgbClr val="F4B2DB"/>
            </a:solidFill>
          </a:ln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335" y="1598949"/>
            <a:ext cx="2505075" cy="1762125"/>
          </a:xfrm>
          <a:prstGeom prst="rect">
            <a:avLst/>
          </a:prstGeom>
          <a:ln>
            <a:solidFill>
              <a:srgbClr val="CD9FD2"/>
            </a:solidFill>
          </a:ln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38170" y="1593859"/>
            <a:ext cx="3943350" cy="2209800"/>
          </a:xfrm>
          <a:prstGeom prst="rect">
            <a:avLst/>
          </a:prstGeom>
          <a:ln>
            <a:solidFill>
              <a:srgbClr val="FCC3D5"/>
            </a:solidFill>
          </a:ln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0A300B9B-9DDE-39E9-83E7-2319DA86DB00}"/>
              </a:ext>
            </a:extLst>
          </p:cNvPr>
          <p:cNvSpPr/>
          <p:nvPr/>
        </p:nvSpPr>
        <p:spPr>
          <a:xfrm>
            <a:off x="430996" y="3571739"/>
            <a:ext cx="1547389" cy="490951"/>
          </a:xfrm>
          <a:prstGeom prst="rect">
            <a:avLst/>
          </a:prstGeom>
          <a:solidFill>
            <a:srgbClr val="CDBF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상품</a:t>
            </a:r>
            <a:endParaRPr lang="ko-KR" altLang="en-US" b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0650A6E-2103-D4E3-6147-FE99876B7885}"/>
              </a:ext>
            </a:extLst>
          </p:cNvPr>
          <p:cNvSpPr/>
          <p:nvPr/>
        </p:nvSpPr>
        <p:spPr>
          <a:xfrm>
            <a:off x="7578986" y="3780799"/>
            <a:ext cx="1547389" cy="4909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장바구니</a:t>
            </a:r>
            <a:endParaRPr lang="ko-KR" altLang="en-US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A300B9B-9DDE-39E9-83E7-2319DA86DB00}"/>
              </a:ext>
            </a:extLst>
          </p:cNvPr>
          <p:cNvSpPr/>
          <p:nvPr/>
        </p:nvSpPr>
        <p:spPr>
          <a:xfrm>
            <a:off x="7329113" y="1101035"/>
            <a:ext cx="1547389" cy="4909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공지사항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366088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A306E7E-1AB8-3806-219B-070E93515D07}"/>
              </a:ext>
            </a:extLst>
          </p:cNvPr>
          <p:cNvSpPr txBox="1"/>
          <p:nvPr/>
        </p:nvSpPr>
        <p:spPr>
          <a:xfrm>
            <a:off x="1123286" y="122531"/>
            <a:ext cx="3129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UI &amp; 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시연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(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유저 화면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C2945B-0676-31D1-FDF4-7BB76D136B36}"/>
              </a:ext>
            </a:extLst>
          </p:cNvPr>
          <p:cNvSpPr txBox="1"/>
          <p:nvPr/>
        </p:nvSpPr>
        <p:spPr>
          <a:xfrm>
            <a:off x="366348" y="140241"/>
            <a:ext cx="7697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4</a:t>
            </a:r>
            <a:endParaRPr lang="ko-KR" altLang="en-US" sz="10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5FA9F0D-974C-D7EA-8586-D0E6B4FCF8A3}"/>
              </a:ext>
            </a:extLst>
          </p:cNvPr>
          <p:cNvSpPr/>
          <p:nvPr/>
        </p:nvSpPr>
        <p:spPr>
          <a:xfrm>
            <a:off x="1" y="0"/>
            <a:ext cx="347112" cy="9367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GoodsShop(User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1170" y="936702"/>
            <a:ext cx="8833104" cy="552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26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A306E7E-1AB8-3806-219B-070E93515D07}"/>
              </a:ext>
            </a:extLst>
          </p:cNvPr>
          <p:cNvSpPr txBox="1"/>
          <p:nvPr/>
        </p:nvSpPr>
        <p:spPr>
          <a:xfrm>
            <a:off x="1123286" y="122531"/>
            <a:ext cx="35317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UI 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&amp; </a:t>
            </a:r>
            <a:r>
              <a: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시연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(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관리자 화면</a:t>
            </a: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C2945B-0676-31D1-FDF4-7BB76D136B36}"/>
              </a:ext>
            </a:extLst>
          </p:cNvPr>
          <p:cNvSpPr txBox="1"/>
          <p:nvPr/>
        </p:nvSpPr>
        <p:spPr>
          <a:xfrm>
            <a:off x="366348" y="140241"/>
            <a:ext cx="7697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spc="3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4</a:t>
            </a:r>
            <a:endParaRPr lang="ko-KR" altLang="en-US" sz="1000" spc="3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5FA9F0D-974C-D7EA-8586-D0E6B4FCF8A3}"/>
              </a:ext>
            </a:extLst>
          </p:cNvPr>
          <p:cNvSpPr/>
          <p:nvPr/>
        </p:nvSpPr>
        <p:spPr>
          <a:xfrm>
            <a:off x="1" y="0"/>
            <a:ext cx="347112" cy="9367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GoodsShop(Admin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1170" y="936702"/>
            <a:ext cx="8831580" cy="551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57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건물, 돔이(가) 표시된 사진&#10;&#10;자동 생성된 설명">
            <a:extLst>
              <a:ext uri="{FF2B5EF4-FFF2-40B4-BE49-F238E27FC236}">
                <a16:creationId xmlns:a16="http://schemas.microsoft.com/office/drawing/2014/main" id="{99E96170-D8EB-F3DF-6D1F-41BBA33F9E5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44F3EF6E-0A73-C708-2120-C78815F7647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CEED42-093B-58C8-8964-AF04CC40768B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4A6C5A-F99C-853A-C5E0-11B2B31EA75B}"/>
              </a:ext>
            </a:extLst>
          </p:cNvPr>
          <p:cNvSpPr txBox="1"/>
          <p:nvPr/>
        </p:nvSpPr>
        <p:spPr>
          <a:xfrm>
            <a:off x="648213" y="2635298"/>
            <a:ext cx="441659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감사합니다</a:t>
            </a:r>
            <a:endParaRPr lang="ko-KR" altLang="en-US" sz="66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E2DEA70-5DB9-BEFD-84A2-1F5F882368D9}"/>
              </a:ext>
            </a:extLst>
          </p:cNvPr>
          <p:cNvCxnSpPr>
            <a:cxnSpLocks/>
          </p:cNvCxnSpPr>
          <p:nvPr/>
        </p:nvCxnSpPr>
        <p:spPr>
          <a:xfrm>
            <a:off x="724829" y="1951544"/>
            <a:ext cx="2040673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0271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164_기하학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CD9FD2"/>
      </a:accent1>
      <a:accent2>
        <a:srgbClr val="AA8FD3"/>
      </a:accent2>
      <a:accent3>
        <a:srgbClr val="CDBFE0"/>
      </a:accent3>
      <a:accent4>
        <a:srgbClr val="FCC3D5"/>
      </a:accent4>
      <a:accent5>
        <a:srgbClr val="FADBEE"/>
      </a:accent5>
      <a:accent6>
        <a:srgbClr val="D4CDFB"/>
      </a:accent6>
      <a:hlink>
        <a:srgbClr val="3F3F3F"/>
      </a:hlink>
      <a:folHlink>
        <a:srgbClr val="3F3F3F"/>
      </a:folHlink>
    </a:clrScheme>
    <a:fontScheme name="Pretendard Black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821</TotalTime>
  <Words>118</Words>
  <Application>Microsoft Office PowerPoint</Application>
  <PresentationFormat>와이드스크린</PresentationFormat>
  <Paragraphs>49</Paragraphs>
  <Slides>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Pretendard</vt:lpstr>
      <vt:lpstr>Pretendard Black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302-19</cp:lastModifiedBy>
  <cp:revision>34</cp:revision>
  <dcterms:created xsi:type="dcterms:W3CDTF">2023-03-03T04:27:19Z</dcterms:created>
  <dcterms:modified xsi:type="dcterms:W3CDTF">2024-02-29T02:00:08Z</dcterms:modified>
</cp:coreProperties>
</file>

<file path=docProps/thumbnail.jpeg>
</file>